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A000"/>
    <a:srgbClr val="FFD03B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69" d="100"/>
          <a:sy n="69" d="100"/>
        </p:scale>
        <p:origin x="48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jp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9D920-023F-4148-95E4-81BADB341041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1CBCB-FF11-4944-A6E2-91D029BF7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56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1CBCB-FF11-4944-A6E2-91D029BF79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65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23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48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2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7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2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99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5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3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97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8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330">
              <a:srgbClr val="D7D19B"/>
            </a:gs>
            <a:gs pos="27424">
              <a:srgbClr val="D5C169"/>
            </a:gs>
            <a:gs pos="0">
              <a:srgbClr val="D2A00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DD762-DFAB-4FDB-94D8-116008947D99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88413-3DE7-422A-B20A-459321085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9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microsoft.com/office/2007/relationships/hdphoto" Target="../media/hdphoto1.wdp"/><Relationship Id="rId9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1875">
              <a:srgbClr val="D2A000"/>
            </a:gs>
            <a:gs pos="51750">
              <a:srgbClr val="D2A000"/>
            </a:gs>
            <a:gs pos="51500">
              <a:srgbClr val="D2A000"/>
            </a:gs>
            <a:gs pos="51000">
              <a:srgbClr val="D2A000"/>
            </a:gs>
            <a:gs pos="52000">
              <a:srgbClr val="D2A000"/>
            </a:gs>
            <a:gs pos="53000">
              <a:srgbClr val="D2A000"/>
            </a:gs>
            <a:gs pos="52000">
              <a:srgbClr val="D2A000"/>
            </a:gs>
            <a:gs pos="53000">
              <a:schemeClr val="accent3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21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0020"/>
          <a:stretch/>
        </p:blipFill>
        <p:spPr>
          <a:xfrm>
            <a:off x="15448" y="7937"/>
            <a:ext cx="12192001" cy="6858000"/>
          </a:xfrm>
          <a:prstGeom prst="rect">
            <a:avLst/>
          </a:prstGeom>
          <a:effectLst/>
          <a:scene3d>
            <a:camera prst="orthographicFront"/>
            <a:lightRig rig="chilly" dir="t"/>
          </a:scene3d>
          <a:sp3d extrusionH="76200" contourW="12700" prstMaterial="translucentPowder">
            <a:bevelT w="387350"/>
            <a:bevelB w="387350"/>
            <a:extrusionClr>
              <a:schemeClr val="bg2">
                <a:lumMod val="50000"/>
              </a:schemeClr>
            </a:extrusionClr>
            <a:contourClr>
              <a:srgbClr val="FF0000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7242318" y="1005389"/>
            <a:ext cx="49651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Salvage</a:t>
            </a:r>
          </a:p>
          <a:p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CARS</a:t>
            </a:r>
            <a:endParaRPr lang="en-US" sz="8000" b="1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KENYA</a:t>
            </a:r>
            <a:endParaRPr lang="en-US" sz="80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67" y="667304"/>
            <a:ext cx="3589050" cy="2691788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761" y="97571"/>
            <a:ext cx="2791685" cy="209376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0" name="TextBox 9"/>
          <p:cNvSpPr txBox="1"/>
          <p:nvPr/>
        </p:nvSpPr>
        <p:spPr>
          <a:xfrm>
            <a:off x="6530035" y="4749319"/>
            <a:ext cx="5804205" cy="1585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uying and selling of salvage cars/ salvage spares within Kenya  </a:t>
            </a:r>
            <a:endParaRPr lang="en-US" sz="32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AutoShape 4" descr="High-Tech Circuit Board Background, Technology blue circuit abstract backgroun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6" descr="High-Tech Circuit Board Background, Technology blue circuit abstract background"/>
          <p:cNvSpPr>
            <a:spLocks noChangeAspect="1" noChangeArrowheads="1"/>
          </p:cNvSpPr>
          <p:nvPr/>
        </p:nvSpPr>
        <p:spPr bwMode="auto">
          <a:xfrm flipH="1" flipV="1">
            <a:off x="-35241" y="-335280"/>
            <a:ext cx="343216" cy="343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26" y="4321289"/>
            <a:ext cx="743985" cy="74398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32" y="5160807"/>
            <a:ext cx="729791" cy="729791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32" y="5953897"/>
            <a:ext cx="737633" cy="76271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TextBox 6"/>
          <p:cNvSpPr txBox="1"/>
          <p:nvPr/>
        </p:nvSpPr>
        <p:spPr>
          <a:xfrm>
            <a:off x="1115341" y="4395978"/>
            <a:ext cx="5414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Salvage CARS KENYA</a:t>
            </a:r>
            <a:endParaRPr lang="en-US" sz="36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0101" y="5204035"/>
            <a:ext cx="6453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Derichie7@gmail.com</a:t>
            </a:r>
            <a:endParaRPr lang="en-US" sz="36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9911" y="5962216"/>
            <a:ext cx="382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+254 706175258</a:t>
            </a:r>
            <a:endParaRPr lang="en-US" sz="36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6657" y="3621161"/>
            <a:ext cx="336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Contact Us </a:t>
            </a:r>
            <a:endParaRPr lang="en-US" sz="32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40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25</Words>
  <Application>Microsoft Office PowerPoint</Application>
  <PresentationFormat>Widescreen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DX</dc:creator>
  <cp:lastModifiedBy>DX</cp:lastModifiedBy>
  <cp:revision>28</cp:revision>
  <dcterms:created xsi:type="dcterms:W3CDTF">2022-05-13T15:21:07Z</dcterms:created>
  <dcterms:modified xsi:type="dcterms:W3CDTF">2022-05-17T15:49:31Z</dcterms:modified>
</cp:coreProperties>
</file>